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mensuelle par Pays</a:t>
            </a:r>
          </a:p>
          <a:p>
            <a:r>
              <a:t>                États-Unis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Provence (FR),Normandie (FR),Alsace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Vaucluse (FR),Montagne du Luberon (FR),Auvergne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Auvergne (FR),Chantilly (FR),Vaucluse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(FR),Biarritz (FR),Saint Malo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 Barcarès (FR),Porto Vecchio (FR),Le Grau du Roi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Lacanau (FR),Argelès sur Mer (FR),Porto Vecchio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(FR),Courchevel (FR),Alpe d Huez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Morzine (FR),Font Romeu (FR),Samoëns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Samoëns (FR),Megève (FR),Val Cenis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(PF),Saint Martin (ile d Amérique du nord) (MF),Guadeloupe (GP)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(GF),Mayotte (YT),Guadeloupe (GP)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(GF),Mayotte (YT),Guadeloupe (GP)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(FR),Lyon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Nantes (FR),Dijon (FR),Bordeaux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(FR),Nantes (FR),Bordeaux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États-Unis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États-Unis Courchevel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mensuelle États-Unis Tign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États-Unis La Clusaz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États-Unis Les Arc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États-Unis Méribel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OutreMer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OutreMer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États-Unis Tahiti (PF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États-Unis Guadeloupe (GP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mensuelle États-Unis Saint Martin (ile d Amérique du nord) (MF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3586"/>
          </a:xfrm>
          <a:prstGeom prst="rect">
            <a:avLst/>
          </a:prstGeom>
        </p:spPr>
      </p:pic>
      <p:pic>
        <p:nvPicPr>
          <p:cNvPr id="8" name="Picture 7" descr="Evolution mensuelle États-Unis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États-Unis St Barthélémy (BL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3586"/>
          </a:xfrm>
          <a:prstGeom prst="rect">
            <a:avLst/>
          </a:prstGeom>
        </p:spPr>
      </p:pic>
      <p:pic>
        <p:nvPicPr>
          <p:cNvPr id="10" name="Picture 9" descr="Evolution mensuelle États-Unis Réunion (RE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Urbain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Urbain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4179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États-Unis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2429"/>
          </a:xfrm>
          <a:prstGeom prst="rect">
            <a:avLst/>
          </a:prstGeom>
        </p:spPr>
      </p:pic>
      <p:pic>
        <p:nvPicPr>
          <p:cNvPr id="6" name="Picture 5" descr="Evolution mensuelle États-Unis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États-Unis Lyon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États-Unis Marseill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États-Unis Bordeaux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États-Unis Strasbourg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Campagne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446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Campagne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338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États-Unis Proven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mensuelle États-Unis Normandi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États-Unis Alsa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États-Unis Val de Loi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mensuelle États-Unis Bourgogn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États-Unis Ardech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Littoral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924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Littoral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5995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États-Unis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États-Unis Biarrit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mensuelle États-Unis Cann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États-Unis Saint Malo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États-Unis Ars en Ré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mensuelle États-Unis Antib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10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Montagne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2727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Montagne États-Uni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964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